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F429A0-BE11-9C98-61AE-7BE98C28D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" y="1574310"/>
            <a:ext cx="12192000" cy="52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D045AF-7312-6D6A-779C-0D0D05527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" y="1574310"/>
            <a:ext cx="12192000" cy="52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401</Words>
  <Application>Microsoft Office PowerPoint</Application>
  <PresentationFormat>Widescreen</PresentationFormat>
  <Paragraphs>39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Microsoft Sans Serif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AJAYSINGH RAJPUT</cp:lastModifiedBy>
  <cp:revision>13</cp:revision>
  <dcterms:created xsi:type="dcterms:W3CDTF">2025-01-20T11:39:00Z</dcterms:created>
  <dcterms:modified xsi:type="dcterms:W3CDTF">2025-02-10T03:12:35Z</dcterms:modified>
</cp:coreProperties>
</file>

<file path=docProps/thumbnail.jpeg>
</file>